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2"/>
  </p:notesMasterIdLst>
  <p:sldIdLst>
    <p:sldId id="256" r:id="rId3"/>
    <p:sldId id="283" r:id="rId4"/>
    <p:sldId id="257" r:id="rId5"/>
    <p:sldId id="258" r:id="rId6"/>
    <p:sldId id="286" r:id="rId7"/>
    <p:sldId id="284" r:id="rId8"/>
    <p:sldId id="287" r:id="rId9"/>
    <p:sldId id="288" r:id="rId10"/>
    <p:sldId id="289" r:id="rId1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96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87416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11495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600"/>
            </a:lvl1pPr>
            <a:lvl2pPr rtl="0">
              <a:spcBef>
                <a:spcPts val="0"/>
              </a:spcBef>
              <a:defRPr sz="3600"/>
            </a:lvl2pPr>
            <a:lvl3pPr rtl="0">
              <a:spcBef>
                <a:spcPts val="0"/>
              </a:spcBef>
              <a:defRPr sz="3600"/>
            </a:lvl3pPr>
            <a:lvl4pPr rtl="0">
              <a:spcBef>
                <a:spcPts val="0"/>
              </a:spcBef>
              <a:defRPr sz="3600"/>
            </a:lvl4pPr>
            <a:lvl5pPr rtl="0">
              <a:spcBef>
                <a:spcPts val="0"/>
              </a:spcBef>
              <a:defRPr sz="3600"/>
            </a:lvl5pPr>
            <a:lvl6pPr rtl="0">
              <a:spcBef>
                <a:spcPts val="0"/>
              </a:spcBef>
              <a:defRPr sz="3600"/>
            </a:lvl6pPr>
            <a:lvl7pPr rtl="0">
              <a:spcBef>
                <a:spcPts val="0"/>
              </a:spcBef>
              <a:defRPr sz="3600"/>
            </a:lvl7pPr>
            <a:lvl8pPr rtl="0">
              <a:spcBef>
                <a:spcPts val="0"/>
              </a:spcBef>
              <a:defRPr sz="3600"/>
            </a:lvl8pPr>
            <a:lvl9pPr rtl="0">
              <a:spcBef>
                <a:spcPts val="0"/>
              </a:spcBef>
              <a:defRPr sz="3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>
                <a:solidFill>
                  <a:schemeClr val="dk2"/>
                </a:solidFill>
              </a:defRPr>
            </a:lvl1pPr>
            <a:lvl2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2pPr>
            <a:lvl3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3pPr>
            <a:lvl4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>
                <a:solidFill>
                  <a:schemeClr val="dk2"/>
                </a:solidFill>
              </a:defRPr>
            </a:lvl4pPr>
            <a:lvl5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5pPr>
            <a:lvl6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6pPr>
            <a:lvl7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sz="1800" b="0">
                <a:solidFill>
                  <a:schemeClr val="dk2"/>
                </a:solidFill>
              </a:defRPr>
            </a:lvl7pPr>
            <a:lvl8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8pPr>
            <a:lvl9pPr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58" name="Shape 58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3999" cy="346684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sz="6600" dirty="0" err="1"/>
              <a:t>AngularJS</a:t>
            </a:r>
            <a:r>
              <a:rPr lang="en-GB" sz="6600" dirty="0"/>
              <a:t> routing</a:t>
            </a:r>
            <a:endParaRPr lang="en-GB" sz="6600" dirty="0"/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754" y="3627026"/>
            <a:ext cx="1959689" cy="139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923" y="0"/>
            <a:ext cx="4006077" cy="1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CouchDB</a:t>
            </a:r>
            <a:r>
              <a:rPr lang="en-US" dirty="0" smtClean="0"/>
              <a:t> user privilege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default all databases are read/write enabled for anonymous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If </a:t>
            </a:r>
            <a:r>
              <a:rPr lang="en-US" dirty="0"/>
              <a:t>you define any database readers on a database anonymous reads are disabled, but anonymous writes (of regular documents, not design documents) are still enabled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3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Routing – the requirement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63" y="1324893"/>
            <a:ext cx="4735496" cy="35325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/>
              <a:t>ng</a:t>
            </a:r>
            <a:r>
              <a:rPr lang="en-GB" dirty="0" smtClean="0"/>
              <a:t>-Route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3" y="1806954"/>
            <a:ext cx="8043417" cy="15477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Routing options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05" y="1673264"/>
            <a:ext cx="5648961" cy="22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853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Basic routing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11" y="1297314"/>
            <a:ext cx="5351788" cy="336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83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Advanced – using resolves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2" y="1525914"/>
            <a:ext cx="5430394" cy="30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38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Advanced - $</a:t>
            </a:r>
            <a:r>
              <a:rPr lang="en-GB" dirty="0" err="1" smtClean="0"/>
              <a:t>routeParams</a:t>
            </a:r>
            <a:r>
              <a:rPr lang="en-GB" dirty="0" smtClean="0"/>
              <a:t> service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8" y="1509252"/>
            <a:ext cx="6329841" cy="32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36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/>
              <a:t>Things to watch out for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390" y="1473727"/>
            <a:ext cx="7843410" cy="3452122"/>
          </a:xfrm>
        </p:spPr>
        <p:txBody>
          <a:bodyPr/>
          <a:lstStyle/>
          <a:p>
            <a:r>
              <a:rPr lang="en-US" i="1" dirty="0"/>
              <a:t>Empty templates </a:t>
            </a:r>
            <a:endParaRPr lang="en-US" dirty="0"/>
          </a:p>
          <a:p>
            <a:r>
              <a:rPr lang="en-US" i="1" dirty="0"/>
              <a:t>Resolve injection into controller 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routeParam</a:t>
            </a:r>
            <a:r>
              <a:rPr lang="en-US" dirty="0"/>
              <a:t> </a:t>
            </a:r>
            <a:r>
              <a:rPr lang="en-US" i="1" dirty="0"/>
              <a:t>variable </a:t>
            </a:r>
            <a:r>
              <a:rPr lang="en-US" i="1" dirty="0" smtClean="0"/>
              <a:t>type</a:t>
            </a:r>
            <a:endParaRPr lang="en-US" dirty="0"/>
          </a:p>
          <a:p>
            <a:r>
              <a:rPr lang="en-US" i="1" dirty="0"/>
              <a:t>One </a:t>
            </a:r>
            <a:r>
              <a:rPr lang="en-US" dirty="0" err="1"/>
              <a:t>ng</a:t>
            </a:r>
            <a:r>
              <a:rPr lang="en-US" dirty="0"/>
              <a:t>-view </a:t>
            </a:r>
            <a:r>
              <a:rPr lang="en-US" i="1" dirty="0"/>
              <a:t>per </a:t>
            </a:r>
            <a:r>
              <a:rPr lang="en-US" i="1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92846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88</Words>
  <Application>Microsoft Macintosh PowerPoint</Application>
  <PresentationFormat>On-screen Show (16:9)</PresentationFormat>
  <Paragraphs>15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biz</vt:lpstr>
      <vt:lpstr>Custom Theme</vt:lpstr>
      <vt:lpstr>AngularJS routing</vt:lpstr>
      <vt:lpstr>CouchDB user privilege</vt:lpstr>
      <vt:lpstr>Routing – the requirement</vt:lpstr>
      <vt:lpstr>ng-Route</vt:lpstr>
      <vt:lpstr>Routing options</vt:lpstr>
      <vt:lpstr>Basic routing</vt:lpstr>
      <vt:lpstr>Advanced – using resolves</vt:lpstr>
      <vt:lpstr>Advanced - $routeParams service</vt:lpstr>
      <vt:lpstr>Things to watch out for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routing</dc:title>
  <cp:lastModifiedBy>Jianhua Yang</cp:lastModifiedBy>
  <cp:revision>7</cp:revision>
  <dcterms:modified xsi:type="dcterms:W3CDTF">2014-12-01T01:15:05Z</dcterms:modified>
</cp:coreProperties>
</file>